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  <Override PartName="/ppt/slides/_rels/slide78.xml.rels" ContentType="application/vnd.openxmlformats-package.relationships+xml"/>
  <Override PartName="/ppt/slides/_rels/slide79.xml.rels" ContentType="application/vnd.openxmlformats-package.relationships+xml"/>
  <Override PartName="/ppt/slides/_rels/slide80.xml.rels" ContentType="application/vnd.openxmlformats-package.relationships+xml"/>
  <Override PartName="/ppt/slides/_rels/slide81.xml.rels" ContentType="application/vnd.openxmlformats-package.relationships+xml"/>
  <Override PartName="/ppt/slides/_rels/slide82.xml.rels" ContentType="application/vnd.openxmlformats-package.relationships+xml"/>
  <Override PartName="/ppt/slides/_rels/slide83.xml.rels" ContentType="application/vnd.openxmlformats-package.relationships+xml"/>
  <Override PartName="/ppt/slides/_rels/slide84.xml.rels" ContentType="application/vnd.openxmlformats-package.relationships+xml"/>
  <Override PartName="/ppt/slides/_rels/slide85.xml.rels" ContentType="application/vnd.openxmlformats-package.relationships+xml"/>
  <Override PartName="/ppt/slides/_rels/slide86.xml.rels" ContentType="application/vnd.openxmlformats-package.relationships+xml"/>
  <Override PartName="/ppt/slides/_rels/slide87.xml.rels" ContentType="application/vnd.openxmlformats-package.relationships+xml"/>
  <Override PartName="/ppt/slides/_rels/slide88.xml.rels" ContentType="application/vnd.openxmlformats-package.relationships+xml"/>
  <Override PartName="/ppt/slides/_rels/slide89.xml.rels" ContentType="application/vnd.openxmlformats-package.relationships+xml"/>
  <Override PartName="/ppt/slides/_rels/slide90.xml.rels" ContentType="application/vnd.openxmlformats-package.relationships+xml"/>
  <Override PartName="/ppt/slides/_rels/slide91.xml.rels" ContentType="application/vnd.openxmlformats-package.relationships+xml"/>
  <Override PartName="/ppt/slides/_rels/slide92.xml.rels" ContentType="application/vnd.openxmlformats-package.relationships+xml"/>
  <Override PartName="/ppt/slides/_rels/slide93.xml.rels" ContentType="application/vnd.openxmlformats-package.relationships+xml"/>
  <Override PartName="/ppt/slides/_rels/slide94.xml.rels" ContentType="application/vnd.openxmlformats-package.relationships+xml"/>
  <Override PartName="/ppt/slides/_rels/slide95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21CFB75D-ED10-45FF-B6B1-F96513303791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9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(2)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1,08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9,9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8,1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9,9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12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9" dur="indefinite" restart="never" nodeType="tmRoot">
          <p:childTnLst>
            <p:seq>
              <p:cTn id="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1" dur="indefinite" restart="never" nodeType="tmRoot">
          <p:childTnLst>
            <p:seq>
              <p:cTn id="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3" dur="indefinite" restart="never" nodeType="tmRoot">
          <p:childTnLst>
            <p:seq>
              <p:cTn id="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5" dur="indefinite" restart="never" nodeType="tmRoot">
          <p:childTnLst>
            <p:seq>
              <p:cTn id="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7" dur="indefinite" restart="never" nodeType="tmRoot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9" dur="indefinite" restart="never" nodeType="tmRoot">
          <p:childTnLst>
            <p:seq>
              <p:cTn id="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1" dur="indefinite" restart="never" nodeType="tmRoot">
          <p:childTnLst>
            <p:seq>
              <p:cTn id="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8,1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3" dur="indefinite" restart="never" nodeType="tmRoot">
          <p:childTnLst>
            <p:seq>
              <p:cTn id="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0,11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5" dur="indefinite" restart="never" nodeType="tmRoot">
          <p:childTnLst>
            <p:seq>
              <p:cTn id="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7" dur="indefinite" restart="never" nodeType="tmRoot">
          <p:childTnLst>
            <p:seq>
              <p:cTn id="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0,12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9" dur="indefinite" restart="never" nodeType="tmRoot">
          <p:childTnLst>
            <p:seq>
              <p:cTn id="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1,08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1" dur="indefinite" restart="never" nodeType="tmRoot">
          <p:childTnLst>
            <p:seq>
              <p:cTn id="8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3" dur="indefinite" restart="never" nodeType="tmRoot">
          <p:childTnLst>
            <p:seq>
              <p:cTn id="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5" dur="indefinite" restart="never" nodeType="tmRoot">
          <p:childTnLst>
            <p:seq>
              <p:cTn id="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7" dur="indefinite" restart="never" nodeType="tmRoot">
          <p:childTnLst>
            <p:seq>
              <p:cTn id="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9" dur="indefinite" restart="never" nodeType="tmRoot">
          <p:childTnLst>
            <p:seq>
              <p:cTn id="9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1" dur="indefinite" restart="never" nodeType="tmRoot">
          <p:childTnLst>
            <p:seq>
              <p:cTn id="9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3" dur="indefinite" restart="never" nodeType="tmRoot">
          <p:childTnLst>
            <p:seq>
              <p:cTn id="9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5" dur="indefinite" restart="never" nodeType="tmRoot">
          <p:childTnLst>
            <p:seq>
              <p:cTn id="9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7" dur="indefinite" restart="never" nodeType="tmRoot">
          <p:childTnLst>
            <p:seq>
              <p:cTn id="9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9" dur="indefinite" restart="never" nodeType="tmRoot">
          <p:childTnLst>
            <p:seq>
              <p:cTn id="10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0,108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1" dur="indefinite" restart="never" nodeType="tmRoot">
          <p:childTnLst>
            <p:seq>
              <p:cTn id="10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3" dur="indefinite" restart="never" nodeType="tmRoot">
          <p:childTnLst>
            <p:seq>
              <p:cTn id="10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5" dur="indefinite" restart="never" nodeType="tmRoot">
          <p:childTnLst>
            <p:seq>
              <p:cTn id="10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7" dur="indefinite" restart="never" nodeType="tmRoot">
          <p:childTnLst>
            <p:seq>
              <p:cTn id="10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9" dur="indefinite" restart="never" nodeType="tmRoot">
          <p:childTnLst>
            <p:seq>
              <p:cTn id="1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1" dur="indefinite" restart="never" nodeType="tmRoot">
          <p:childTnLst>
            <p:seq>
              <p:cTn id="1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3" dur="indefinite" restart="never" nodeType="tmRoot">
          <p:childTnLst>
            <p:seq>
              <p:cTn id="1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5" dur="indefinite" restart="never" nodeType="tmRoot">
          <p:childTnLst>
            <p:seq>
              <p:cTn id="1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7" dur="indefinite" restart="never" nodeType="tmRoot">
          <p:childTnLst>
            <p:seq>
              <p:cTn id="1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9" dur="indefinite" restart="never" nodeType="tmRoot">
          <p:childTnLst>
            <p:seq>
              <p:cTn id="1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1,08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1" dur="indefinite" restart="never" nodeType="tmRoot">
          <p:childTnLst>
            <p:seq>
              <p:cTn id="1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3" dur="indefinite" restart="never" nodeType="tmRoot">
          <p:childTnLst>
            <p:seq>
              <p:cTn id="1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5" dur="indefinite" restart="never" nodeType="tmRoot">
          <p:childTnLst>
            <p:seq>
              <p:cTn id="1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7" dur="indefinite" restart="never" nodeType="tmRoot">
          <p:childTnLst>
            <p:seq>
              <p:cTn id="1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9" dur="indefinite" restart="never" nodeType="tmRoot">
          <p:childTnLst>
            <p:seq>
              <p:cTn id="1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1" dur="indefinite" restart="never" nodeType="tmRoot">
          <p:childTnLst>
            <p:seq>
              <p:cTn id="1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3" dur="indefinite" restart="never" nodeType="tmRoot">
          <p:childTnLst>
            <p:seq>
              <p:cTn id="1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5" dur="indefinite" restart="never" nodeType="tmRoot">
          <p:childTnLst>
            <p:seq>
              <p:cTn id="1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7" dur="indefinite" restart="never" nodeType="tmRoot">
          <p:childTnLst>
            <p:seq>
              <p:cTn id="1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8,1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9" dur="indefinite" restart="never" nodeType="tmRoot">
          <p:childTnLst>
            <p:seq>
              <p:cTn id="1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1" dur="indefinite" restart="never" nodeType="tmRoot">
          <p:childTnLst>
            <p:seq>
              <p:cTn id="1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3" dur="indefinite" restart="never" nodeType="tmRoot">
          <p:childTnLst>
            <p:seq>
              <p:cTn id="1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5" dur="indefinite" restart="never" nodeType="tmRoot">
          <p:childTnLst>
            <p:seq>
              <p:cTn id="1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7" dur="indefinite" restart="never" nodeType="tmRoot">
          <p:childTnLst>
            <p:seq>
              <p:cTn id="1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0,108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9" dur="indefinite" restart="never" nodeType="tmRoot">
          <p:childTnLst>
            <p:seq>
              <p:cTn id="1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1" dur="indefinite" restart="never" nodeType="tmRoot">
          <p:childTnLst>
            <p:seq>
              <p:cTn id="1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3" dur="indefinite" restart="never" nodeType="tmRoot">
          <p:childTnLst>
            <p:seq>
              <p:cTn id="1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5" dur="indefinite" restart="never" nodeType="tmRoot">
          <p:childTnLst>
            <p:seq>
              <p:cTn id="1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7" dur="indefinite" restart="never" nodeType="tmRoot">
          <p:childTnLst>
            <p:seq>
              <p:cTn id="1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9" dur="indefinite" restart="never" nodeType="tmRoot">
          <p:childTnLst>
            <p:seq>
              <p:cTn id="1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1" dur="indefinite" restart="never" nodeType="tmRoot">
          <p:childTnLst>
            <p:seq>
              <p:cTn id="1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1,1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3" dur="indefinite" restart="never" nodeType="tmRoot">
          <p:childTnLst>
            <p:seq>
              <p:cTn id="1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5" dur="indefinite" restart="never" nodeType="tmRoot">
          <p:childTnLst>
            <p:seq>
              <p:cTn id="1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1,2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7" dur="indefinite" restart="never" nodeType="tmRoot">
          <p:childTnLst>
            <p:seq>
              <p:cTn id="1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0,108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9" dur="indefinite" restart="never" nodeType="tmRoot">
          <p:childTnLst>
            <p:seq>
              <p:cTn id="1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0,009 X 7=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1" dur="indefinite" restart="never" nodeType="tmRoot">
          <p:childTnLst>
            <p:seq>
              <p:cTn id="1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3" dur="indefinite" restart="never" nodeType="tmRoot">
          <p:childTnLst>
            <p:seq>
              <p:cTn id="1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5" dur="indefinite" restart="never" nodeType="tmRoot">
          <p:childTnLst>
            <p:seq>
              <p:cTn id="1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7" dur="indefinite" restart="never" nodeType="tmRoot">
          <p:childTnLst>
            <p:seq>
              <p:cTn id="1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0,009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9" dur="indefinite" restart="never" nodeType="tmRoot">
          <p:childTnLst>
            <p:seq>
              <p:cTn id="1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0,081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1" dur="indefinite" restart="never" nodeType="tmRoot">
          <p:childTnLst>
            <p:seq>
              <p:cTn id="18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0,009 X 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3" dur="indefinite" restart="never" nodeType="tmRoot">
          <p:childTnLst>
            <p:seq>
              <p:cTn id="1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5" dur="indefinite" restart="never" nodeType="tmRoot">
          <p:childTnLst>
            <p:seq>
              <p:cTn id="1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0,009 X 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7" dur="indefinite" restart="never" nodeType="tmRoot">
          <p:childTnLst>
            <p:seq>
              <p:cTn id="1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0,108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9" dur="indefinite" restart="never" nodeType="tmRoot">
          <p:childTnLst>
            <p:seq>
              <p:cTn id="19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Application>LibreOffice/5.0.6.3$Windows_x86 LibreOffice_project/490fc03b25318460cfc54456516ea2519c11d1aa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2016-05-16T23:51:06Z</dcterms:modified>
  <cp:revision>4</cp:revision>
</cp:coreProperties>
</file>